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15">
  <p:sldMasterIdLst>
    <p:sldMasterId id="2147483648" r:id="rId1"/>
  </p:sldMasterIdLst>
  <p:notesMasterIdLst>
    <p:notesMasterId r:id="rId5"/>
  </p:notesMasterIdLst>
  <p:handoutMasterIdLst>
    <p:handoutMasterId r:id="rId15"/>
  </p:handoutMasterIdLst>
  <p:sldIdLst>
    <p:sldId id="1046" r:id="rId3"/>
    <p:sldId id="1051" r:id="rId4"/>
    <p:sldId id="1059" r:id="rId6"/>
    <p:sldId id="1050" r:id="rId7"/>
    <p:sldId id="1049" r:id="rId8"/>
    <p:sldId id="993" r:id="rId9"/>
    <p:sldId id="1054" r:id="rId10"/>
    <p:sldId id="1055" r:id="rId11"/>
    <p:sldId id="1060" r:id="rId12"/>
    <p:sldId id="1061" r:id="rId13"/>
    <p:sldId id="1053" r:id="rId14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1pPr>
    <a:lvl2pPr marL="455930" indent="190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2pPr>
    <a:lvl3pPr marL="913130" indent="190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3pPr>
    <a:lvl4pPr marL="1370330" indent="190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4pPr>
    <a:lvl5pPr marL="1827530" indent="190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F8AB06"/>
    <a:srgbClr val="007C5E"/>
    <a:srgbClr val="9D9DA0"/>
    <a:srgbClr val="FF6600"/>
    <a:srgbClr val="FF9933"/>
    <a:srgbClr val="1B1B1B"/>
    <a:srgbClr val="5F5F5F"/>
    <a:srgbClr val="302E36"/>
    <a:srgbClr val="363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74" autoAdjust="0"/>
    <p:restoredTop sz="94674" autoAdjust="0"/>
  </p:normalViewPr>
  <p:slideViewPr>
    <p:cSldViewPr>
      <p:cViewPr varScale="1">
        <p:scale>
          <a:sx n="165" d="100"/>
          <a:sy n="165" d="100"/>
        </p:scale>
        <p:origin x="792" y="184"/>
      </p:cViewPr>
      <p:guideLst>
        <p:guide orient="horz" pos="266"/>
        <p:guide orient="horz" pos="2843"/>
        <p:guide pos="4160"/>
        <p:guide pos="38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3187" y="-77"/>
      </p:cViewPr>
      <p:guideLst>
        <p:guide orient="horz" pos="300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A16D0C60-9513-455D-9C95-C56D6722BAA1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fld id="{E1840650-05F1-488B-926B-ADAB0E605A2E}" type="slidenum">
              <a:rPr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C4A94FDC-175B-436A-A811-E641C0A1ADE1}" type="datetime1">
              <a:rPr lang="zh-CN" altLang="en-US"/>
            </a:fld>
            <a:endParaRPr lang="zh-CN" altLang="en-US" sz="1200"/>
          </a:p>
        </p:txBody>
      </p:sp>
      <p:sp>
        <p:nvSpPr>
          <p:cNvPr id="3076" name="幻灯片图像占位符 3"/>
          <p:cNvSpPr>
            <a:spLocks noGrp="1" noRot="1" noChangeAspect="1" noChangeArrowheads="1"/>
          </p:cNvSpPr>
          <p:nvPr>
            <p:ph type="sldImg" idx="9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14341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>
              <a:spcBef>
                <a:spcPct val="30000"/>
              </a:spcBef>
              <a:defRPr/>
            </a:pPr>
            <a:r>
              <a:rPr lang="zh-CN" altLang="en-US" sz="1200"/>
              <a:t>单击此处编辑母版文本样式</a:t>
            </a:r>
            <a:endParaRPr lang="zh-CN" altLang="en-US" sz="1200"/>
          </a:p>
          <a:p>
            <a:pPr>
              <a:spcBef>
                <a:spcPct val="30000"/>
              </a:spcBef>
              <a:defRPr/>
            </a:pPr>
            <a:r>
              <a:rPr lang="zh-CN" altLang="en-US" sz="1200"/>
              <a:t>第二级</a:t>
            </a:r>
            <a:endParaRPr lang="zh-CN" altLang="en-US" sz="1200"/>
          </a:p>
          <a:p>
            <a:pPr>
              <a:spcBef>
                <a:spcPct val="30000"/>
              </a:spcBef>
              <a:defRPr/>
            </a:pPr>
            <a:r>
              <a:rPr lang="zh-CN" altLang="en-US" sz="1200"/>
              <a:t>第三级</a:t>
            </a:r>
            <a:endParaRPr lang="zh-CN" altLang="en-US" sz="1200"/>
          </a:p>
          <a:p>
            <a:pPr>
              <a:spcBef>
                <a:spcPct val="30000"/>
              </a:spcBef>
              <a:defRPr/>
            </a:pPr>
            <a:r>
              <a:rPr lang="zh-CN" altLang="en-US" sz="1200"/>
              <a:t>第四级</a:t>
            </a:r>
            <a:endParaRPr lang="zh-CN" altLang="en-US" sz="1200"/>
          </a:p>
          <a:p>
            <a:pPr>
              <a:spcBef>
                <a:spcPct val="30000"/>
              </a:spcBef>
              <a:defRPr/>
            </a:pPr>
            <a:r>
              <a:rPr lang="zh-CN" altLang="en-US" sz="1200"/>
              <a:t>第五级</a:t>
            </a:r>
            <a:endParaRPr lang="zh-CN" altLang="en-US" sz="1200"/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fld id="{65A3C46C-37EB-4FB4-B3B8-73945F194032}" type="slidenum">
              <a:rPr altLang="en-US"/>
            </a:fld>
            <a:endParaRPr lang="zh-CN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hf sldNum="0"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593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313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033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753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53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8195" name="日期占位符 2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</a:ln>
        </p:spPr>
        <p:txBody>
          <a:bodyPr/>
          <a:lstStyle/>
          <a:p>
            <a:fld id="{F29FBA2F-D071-4891-9F99-8605F3807541}" type="datetime1">
              <a:rPr lang="zh-CN" altLang="en-US" smtClean="0">
                <a:sym typeface="+mn-ea"/>
              </a:rPr>
            </a:fld>
            <a:endParaRPr lang="zh-CN" altLang="en-US" sz="1200">
              <a:sym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ctrTitle"/>
          </p:nvPr>
        </p:nvSpPr>
        <p:spPr>
          <a:xfrm>
            <a:off x="661072" y="965476"/>
            <a:ext cx="5492704" cy="1102769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2162"/>
            <a:ext cx="9143244" cy="38013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 userDrawn="1"/>
        </p:nvGrpSpPr>
        <p:grpSpPr>
          <a:xfrm>
            <a:off x="471151" y="4731990"/>
            <a:ext cx="536650" cy="127420"/>
            <a:chOff x="451558" y="4888660"/>
            <a:chExt cx="536650" cy="127420"/>
          </a:xfrm>
        </p:grpSpPr>
        <p:sp>
          <p:nvSpPr>
            <p:cNvPr id="4" name="燕尾形 3"/>
            <p:cNvSpPr/>
            <p:nvPr userDrawn="1"/>
          </p:nvSpPr>
          <p:spPr bwMode="auto">
            <a:xfrm>
              <a:off x="451558" y="4888660"/>
              <a:ext cx="209514" cy="127420"/>
            </a:xfrm>
            <a:prstGeom prst="chevron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5" name="燕尾形 4"/>
            <p:cNvSpPr/>
            <p:nvPr userDrawn="1"/>
          </p:nvSpPr>
          <p:spPr bwMode="auto">
            <a:xfrm>
              <a:off x="689266" y="4888660"/>
              <a:ext cx="139676" cy="127420"/>
            </a:xfrm>
            <a:prstGeom prst="chevron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6" name="燕尾形 5"/>
            <p:cNvSpPr/>
            <p:nvPr userDrawn="1"/>
          </p:nvSpPr>
          <p:spPr bwMode="auto">
            <a:xfrm>
              <a:off x="848532" y="4888660"/>
              <a:ext cx="139676" cy="127420"/>
            </a:xfrm>
            <a:prstGeom prst="chevron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itchFamily="2" charset="-122"/>
              </a:endParaRPr>
            </a:p>
          </p:txBody>
        </p:sp>
      </p:grpSp>
      <p:grpSp>
        <p:nvGrpSpPr>
          <p:cNvPr id="14" name="组合 13"/>
          <p:cNvGrpSpPr/>
          <p:nvPr userDrawn="1"/>
        </p:nvGrpSpPr>
        <p:grpSpPr>
          <a:xfrm>
            <a:off x="1369978" y="1231462"/>
            <a:ext cx="2368634" cy="1180948"/>
            <a:chOff x="191150" y="1384504"/>
            <a:chExt cx="2368634" cy="1180948"/>
          </a:xfrm>
        </p:grpSpPr>
        <p:sp>
          <p:nvSpPr>
            <p:cNvPr id="15" name="MH_Others_2"/>
            <p:cNvSpPr txBox="1"/>
            <p:nvPr>
              <p:custDataLst>
                <p:tags r:id="rId2"/>
              </p:custDataLst>
            </p:nvPr>
          </p:nvSpPr>
          <p:spPr>
            <a:xfrm>
              <a:off x="191150" y="1384504"/>
              <a:ext cx="2355548" cy="785812"/>
            </a:xfrm>
            <a:prstGeom prst="rect">
              <a:avLst/>
            </a:prstGeom>
            <a:noFill/>
          </p:spPr>
          <p:txBody>
            <a:bodyPr wrap="none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b="1" i="0" u="none" strike="noStrike" kern="0" cap="none" spc="0" normalizeH="0" baseline="0" noProof="0" dirty="0">
                  <a:ln>
                    <a:noFill/>
                  </a:ln>
                  <a:solidFill>
                    <a:srgbClr val="03A8F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  录</a:t>
              </a:r>
              <a:endPara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03A8F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MH_Others_3"/>
            <p:cNvSpPr txBox="1"/>
            <p:nvPr>
              <p:custDataLst>
                <p:tags r:id="rId3"/>
              </p:custDataLst>
            </p:nvPr>
          </p:nvSpPr>
          <p:spPr>
            <a:xfrm>
              <a:off x="204236" y="1779640"/>
              <a:ext cx="2355548" cy="785812"/>
            </a:xfrm>
            <a:prstGeom prst="rect">
              <a:avLst/>
            </a:prstGeom>
            <a:noFill/>
          </p:spPr>
          <p:txBody>
            <a:bodyPr wrap="none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cs typeface="+mn-ea"/>
                  <a:sym typeface="+mn-lt"/>
                </a:rPr>
                <a:t>CONTENTS</a:t>
              </a:r>
              <a:endParaRPr kumimoji="0" lang="zh-CN" altLang="en-US" sz="1400" b="0" i="0" u="none" strike="noStrike" kern="0" cap="none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等腰三角形 16"/>
            <p:cNvSpPr/>
            <p:nvPr/>
          </p:nvSpPr>
          <p:spPr bwMode="auto">
            <a:xfrm rot="5400000">
              <a:off x="452249" y="1693569"/>
              <a:ext cx="279353" cy="177787"/>
            </a:xfrm>
            <a:prstGeom prst="triangl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Arial" panose="020B0604020202020204" pitchFamily="34" charset="0"/>
                <a:ea typeface="宋体" pitchFamily="2" charset="-122"/>
              </a:endParaRPr>
            </a:p>
          </p:txBody>
        </p:sp>
      </p:grpSp>
      <p:sp>
        <p:nvSpPr>
          <p:cNvPr id="19" name="标题 1"/>
          <p:cNvSpPr>
            <a:spLocks noGrp="1"/>
          </p:cNvSpPr>
          <p:nvPr>
            <p:ph type="title"/>
          </p:nvPr>
        </p:nvSpPr>
        <p:spPr>
          <a:xfrm>
            <a:off x="3395280" y="1563638"/>
            <a:ext cx="3841090" cy="27935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defRPr sz="1800" b="1">
                <a:solidFill>
                  <a:srgbClr val="FFC000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471151" y="4731990"/>
            <a:ext cx="536650" cy="127420"/>
            <a:chOff x="451558" y="4888660"/>
            <a:chExt cx="536650" cy="127420"/>
          </a:xfrm>
        </p:grpSpPr>
        <p:sp>
          <p:nvSpPr>
            <p:cNvPr id="4" name="燕尾形 3"/>
            <p:cNvSpPr/>
            <p:nvPr userDrawn="1"/>
          </p:nvSpPr>
          <p:spPr bwMode="auto">
            <a:xfrm>
              <a:off x="451558" y="4888660"/>
              <a:ext cx="209514" cy="127420"/>
            </a:xfrm>
            <a:prstGeom prst="chevron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5" name="燕尾形 4"/>
            <p:cNvSpPr/>
            <p:nvPr userDrawn="1"/>
          </p:nvSpPr>
          <p:spPr bwMode="auto">
            <a:xfrm>
              <a:off x="689266" y="4888660"/>
              <a:ext cx="139676" cy="127420"/>
            </a:xfrm>
            <a:prstGeom prst="chevron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6" name="燕尾形 5"/>
            <p:cNvSpPr/>
            <p:nvPr userDrawn="1"/>
          </p:nvSpPr>
          <p:spPr bwMode="auto">
            <a:xfrm>
              <a:off x="848532" y="4888660"/>
              <a:ext cx="139676" cy="127420"/>
            </a:xfrm>
            <a:prstGeom prst="chevron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itchFamily="2" charset="-122"/>
              </a:endParaRPr>
            </a:p>
          </p:txBody>
        </p:sp>
      </p:grpSp>
      <p:grpSp>
        <p:nvGrpSpPr>
          <p:cNvPr id="11" name="组合 10"/>
          <p:cNvGrpSpPr/>
          <p:nvPr userDrawn="1"/>
        </p:nvGrpSpPr>
        <p:grpSpPr>
          <a:xfrm>
            <a:off x="971600" y="1768184"/>
            <a:ext cx="1117408" cy="581031"/>
            <a:chOff x="625336" y="1292339"/>
            <a:chExt cx="1335367" cy="813964"/>
          </a:xfrm>
        </p:grpSpPr>
        <p:sp>
          <p:nvSpPr>
            <p:cNvPr id="12" name="等腰三角形 11"/>
            <p:cNvSpPr/>
            <p:nvPr/>
          </p:nvSpPr>
          <p:spPr bwMode="auto">
            <a:xfrm rot="5400000">
              <a:off x="940273" y="1432035"/>
              <a:ext cx="558784" cy="279392"/>
            </a:xfrm>
            <a:prstGeom prst="triangl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dirty="0">
                <a:solidFill>
                  <a:srgbClr val="00B0F0"/>
                </a:solidFill>
                <a:effectLst/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13" name="等腰三角形 12"/>
            <p:cNvSpPr/>
            <p:nvPr/>
          </p:nvSpPr>
          <p:spPr bwMode="auto">
            <a:xfrm rot="10061323">
              <a:off x="1241197" y="1772724"/>
              <a:ext cx="719506" cy="333579"/>
            </a:xfrm>
            <a:prstGeom prst="triangl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 bwMode="auto">
            <a:xfrm rot="8157348">
              <a:off x="625336" y="1867606"/>
              <a:ext cx="456645" cy="228323"/>
            </a:xfrm>
            <a:prstGeom prst="triangle">
              <a:avLst>
                <a:gd name="adj" fmla="val 30532"/>
              </a:avLst>
            </a:prstGeom>
            <a:solidFill>
              <a:srgbClr val="FF99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itchFamily="2" charset="-122"/>
              </a:endParaRPr>
            </a:p>
          </p:txBody>
        </p:sp>
      </p:grpSp>
      <p:sp>
        <p:nvSpPr>
          <p:cNvPr id="16" name="标题 1"/>
          <p:cNvSpPr>
            <a:spLocks noGrp="1"/>
          </p:cNvSpPr>
          <p:nvPr>
            <p:ph type="ctrTitle"/>
          </p:nvPr>
        </p:nvSpPr>
        <p:spPr>
          <a:xfrm>
            <a:off x="2228684" y="1618431"/>
            <a:ext cx="4190280" cy="488866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noProof="1"/>
          </a:p>
        </p:txBody>
      </p:sp>
      <p:sp>
        <p:nvSpPr>
          <p:cNvPr id="18" name="内容占位符 2"/>
          <p:cNvSpPr>
            <a:spLocks noGrp="1"/>
          </p:cNvSpPr>
          <p:nvPr>
            <p:ph idx="1"/>
          </p:nvPr>
        </p:nvSpPr>
        <p:spPr>
          <a:xfrm>
            <a:off x="2228684" y="1897783"/>
            <a:ext cx="4329956" cy="813643"/>
          </a:xfrm>
          <a:prstGeom prst="rect">
            <a:avLst/>
          </a:prstGeom>
        </p:spPr>
        <p:txBody>
          <a:bodyPr/>
          <a:lstStyle>
            <a:lvl1pPr marL="0" indent="0" algn="l" eaLnBrk="1" hangingPunct="1">
              <a:lnSpc>
                <a:spcPct val="150000"/>
              </a:lnSpc>
              <a:buNone/>
              <a:defRPr sz="2400" b="1" spc="3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0" indent="0" algn="l" eaLnBrk="1" hangingPunct="1">
              <a:lnSpc>
                <a:spcPct val="150000"/>
              </a:lnSpc>
              <a:buNone/>
              <a:defRPr sz="24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0" indent="0" algn="l" eaLnBrk="1" hangingPunct="1">
              <a:lnSpc>
                <a:spcPct val="150000"/>
              </a:lnSpc>
              <a:buNone/>
              <a:defRPr sz="24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0" indent="0" algn="l" eaLnBrk="1" hangingPunct="1">
              <a:lnSpc>
                <a:spcPct val="150000"/>
              </a:lnSpc>
              <a:buNone/>
              <a:defRPr sz="24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0" indent="0" algn="l" eaLnBrk="1" hangingPunct="1">
              <a:lnSpc>
                <a:spcPct val="150000"/>
              </a:lnSpc>
              <a:buNone/>
              <a:defRPr sz="24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450" y="699542"/>
            <a:ext cx="7921100" cy="3672511"/>
          </a:xfrm>
          <a:prstGeom prst="rect">
            <a:avLst/>
          </a:prstGeom>
        </p:spPr>
        <p:txBody>
          <a:bodyPr/>
          <a:lstStyle>
            <a:lvl1pPr marL="0" indent="0" algn="l" eaLnBrk="1" hangingPunct="1">
              <a:lnSpc>
                <a:spcPct val="150000"/>
              </a:lnSpc>
              <a:buNone/>
              <a:defRPr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0" indent="0" algn="l" eaLnBrk="1" hangingPunct="1">
              <a:lnSpc>
                <a:spcPct val="150000"/>
              </a:lnSpc>
              <a:buNone/>
              <a:defRPr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0" indent="0" algn="l" eaLnBrk="1" hangingPunct="1">
              <a:lnSpc>
                <a:spcPct val="150000"/>
              </a:lnSpc>
              <a:buNone/>
              <a:defRPr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0" indent="0" algn="l" eaLnBrk="1" hangingPunct="1">
              <a:lnSpc>
                <a:spcPct val="150000"/>
              </a:lnSpc>
              <a:buNone/>
              <a:defRPr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0" indent="0" algn="l" eaLnBrk="1" hangingPunct="1">
              <a:lnSpc>
                <a:spcPct val="150000"/>
              </a:lnSpc>
              <a:buNone/>
              <a:defRPr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251400" y="290275"/>
            <a:ext cx="558704" cy="327281"/>
            <a:chOff x="736545" y="490557"/>
            <a:chExt cx="940638" cy="551013"/>
          </a:xfrm>
        </p:grpSpPr>
        <p:sp>
          <p:nvSpPr>
            <p:cNvPr id="10" name="矩形 9"/>
            <p:cNvSpPr/>
            <p:nvPr userDrawn="1"/>
          </p:nvSpPr>
          <p:spPr>
            <a:xfrm rot="2700000">
              <a:off x="736545" y="490557"/>
              <a:ext cx="551013" cy="551013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rgbClr val="FEC007">
                    <a:lumMod val="75000"/>
                  </a:srgb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outerShdw blurRad="901700" sx="102000" sy="102000" algn="ctr" rotWithShape="0">
                <a:sysClr val="window" lastClr="FFFFFF">
                  <a:lumMod val="50000"/>
                  <a:alpha val="40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矩形 10"/>
            <p:cNvSpPr/>
            <p:nvPr userDrawn="1"/>
          </p:nvSpPr>
          <p:spPr>
            <a:xfrm rot="2700000">
              <a:off x="1126170" y="490557"/>
              <a:ext cx="551013" cy="551013"/>
            </a:xfrm>
            <a:prstGeom prst="rect">
              <a:avLst/>
            </a:prstGeom>
            <a:gradFill flip="none" rotWithShape="1">
              <a:gsLst>
                <a:gs pos="0">
                  <a:srgbClr val="1489E6"/>
                </a:gs>
                <a:gs pos="100000">
                  <a:srgbClr val="1489E6">
                    <a:alpha val="41000"/>
                  </a:srgb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outerShdw blurRad="901700" sx="102000" sy="102000" algn="ctr" rotWithShape="0">
                <a:sysClr val="window" lastClr="FFFFFF">
                  <a:lumMod val="50000"/>
                  <a:alpha val="40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471151" y="4731990"/>
            <a:ext cx="536650" cy="127420"/>
            <a:chOff x="451558" y="4888660"/>
            <a:chExt cx="536650" cy="127420"/>
          </a:xfrm>
        </p:grpSpPr>
        <p:sp>
          <p:nvSpPr>
            <p:cNvPr id="16" name="燕尾形 15"/>
            <p:cNvSpPr/>
            <p:nvPr userDrawn="1"/>
          </p:nvSpPr>
          <p:spPr bwMode="auto">
            <a:xfrm>
              <a:off x="451558" y="4888660"/>
              <a:ext cx="209514" cy="127420"/>
            </a:xfrm>
            <a:prstGeom prst="chevron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17" name="燕尾形 16"/>
            <p:cNvSpPr/>
            <p:nvPr userDrawn="1"/>
          </p:nvSpPr>
          <p:spPr bwMode="auto">
            <a:xfrm>
              <a:off x="689266" y="4888660"/>
              <a:ext cx="139676" cy="127420"/>
            </a:xfrm>
            <a:prstGeom prst="chevron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18" name="燕尾形 17"/>
            <p:cNvSpPr/>
            <p:nvPr userDrawn="1"/>
          </p:nvSpPr>
          <p:spPr bwMode="auto">
            <a:xfrm>
              <a:off x="848532" y="4888660"/>
              <a:ext cx="139676" cy="127420"/>
            </a:xfrm>
            <a:prstGeom prst="chevron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itchFamily="2" charset="-122"/>
              </a:endParaRPr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996518" y="279530"/>
            <a:ext cx="5159658" cy="488866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2"/>
          <p:cNvSpPr>
            <a:spLocks noChangeArrowheads="1"/>
          </p:cNvSpPr>
          <p:nvPr userDrawn="1"/>
        </p:nvSpPr>
        <p:spPr bwMode="auto">
          <a:xfrm>
            <a:off x="2780762" y="1275570"/>
            <a:ext cx="3606728" cy="923330"/>
          </a:xfrm>
          <a:prstGeom prst="rect">
            <a:avLst/>
          </a:prstGeom>
          <a:noFill/>
          <a:ln w="9525">
            <a:noFill/>
            <a:round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zh-CN" altLang="zh-CN" sz="4400" b="1" spc="3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 谢 观 看</a:t>
            </a:r>
            <a:endParaRPr lang="en-US" altLang="zh-CN" sz="4400" b="1" spc="3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1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2162"/>
            <a:ext cx="9143244" cy="380133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2.jpe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WechatIMG2216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itchFamily="2" charset="-122"/>
          <a:sym typeface="Calibri" panose="020F0502020204030204" pitchFamily="34" charset="0"/>
        </a:defRPr>
      </a:lvl9pPr>
    </p:titleStyle>
    <p:bodyStyle>
      <a:lvl1pPr marL="342900" indent="1143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457200" indent="4572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914400" indent="4572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371600" indent="4572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1828800" indent="4572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286635" indent="457200" algn="l" rtl="0" fontAlgn="base">
        <a:lnSpc>
          <a:spcPct val="12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743835" indent="457200" algn="l" rtl="0" fontAlgn="base">
        <a:lnSpc>
          <a:spcPct val="12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201035" indent="457200" algn="l" rtl="0" fontAlgn="base">
        <a:lnSpc>
          <a:spcPct val="12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658235" indent="457200" algn="l" rtl="0" fontAlgn="base">
        <a:lnSpc>
          <a:spcPct val="12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94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6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21"/>
          <p:cNvSpPr txBox="1"/>
          <p:nvPr/>
        </p:nvSpPr>
        <p:spPr>
          <a:xfrm>
            <a:off x="3882400" y="627534"/>
            <a:ext cx="4896544" cy="3404870"/>
          </a:xfrm>
          <a:prstGeom prst="rect">
            <a:avLst/>
          </a:prstGeom>
          <a:noFill/>
        </p:spPr>
        <p:txBody>
          <a:bodyPr wrap="square" lIns="82296" tIns="41148" rIns="82296" bIns="4114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spc="18" dirty="0">
                <a:solidFill>
                  <a:srgbClr val="F8AB06"/>
                </a:solidFill>
                <a:latin typeface="+mn-ea"/>
                <a:ea typeface="+mn-ea"/>
              </a:rPr>
              <a:t>姓            名</a:t>
            </a:r>
            <a:r>
              <a:rPr lang="zh-CN" altLang="en-US" sz="1200" b="1" dirty="0">
                <a:solidFill>
                  <a:srgbClr val="F8AB06"/>
                </a:solidFill>
                <a:latin typeface="+mn-ea"/>
                <a:ea typeface="+mn-ea"/>
              </a:rPr>
              <a:t>：</a:t>
            </a:r>
            <a:endParaRPr lang="en-US" altLang="zh-CN" sz="1200" b="1" kern="100" dirty="0">
              <a:solidFill>
                <a:srgbClr val="F8AB06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kern="100" spc="36" dirty="0">
                <a:solidFill>
                  <a:srgbClr val="F8AB06"/>
                </a:solidFill>
                <a:latin typeface="+mn-ea"/>
                <a:ea typeface="+mn-ea"/>
              </a:rPr>
              <a:t>工  作  单  位</a:t>
            </a:r>
            <a:r>
              <a:rPr lang="zh-CN" altLang="en-US" sz="1200" b="1" kern="100" dirty="0">
                <a:solidFill>
                  <a:srgbClr val="F8AB06"/>
                </a:solidFill>
                <a:latin typeface="+mn-ea"/>
                <a:ea typeface="+mn-ea"/>
              </a:rPr>
              <a:t>：</a:t>
            </a:r>
            <a:endParaRPr lang="zh-CN" altLang="en-US" sz="1200" b="1" kern="100" dirty="0">
              <a:solidFill>
                <a:srgbClr val="F8AB06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kern="100" spc="36" dirty="0">
                <a:solidFill>
                  <a:srgbClr val="F8AB06"/>
                </a:solidFill>
                <a:latin typeface="+mn-ea"/>
                <a:ea typeface="+mn-ea"/>
              </a:rPr>
              <a:t>任  职  情  况</a:t>
            </a:r>
            <a:r>
              <a:rPr lang="zh-CN" altLang="en-US" sz="1200" b="1" kern="100" dirty="0">
                <a:solidFill>
                  <a:srgbClr val="F8AB06"/>
                </a:solidFill>
                <a:latin typeface="+mn-ea"/>
                <a:ea typeface="+mn-ea"/>
              </a:rPr>
              <a:t>：</a:t>
            </a:r>
            <a:endParaRPr lang="en-US" altLang="zh-CN" sz="1200" b="1" kern="100" dirty="0">
              <a:solidFill>
                <a:srgbClr val="F8AB06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kern="100" spc="36" dirty="0">
                <a:solidFill>
                  <a:srgbClr val="F8AB06"/>
                </a:solidFill>
                <a:latin typeface="+mn-ea"/>
                <a:ea typeface="+mn-ea"/>
              </a:rPr>
              <a:t>技  术  职  称</a:t>
            </a:r>
            <a:r>
              <a:rPr lang="zh-CN" altLang="en-US" sz="1200" b="1" kern="100" dirty="0">
                <a:solidFill>
                  <a:srgbClr val="F8AB06"/>
                </a:solidFill>
                <a:latin typeface="+mn-ea"/>
                <a:ea typeface="+mn-ea"/>
              </a:rPr>
              <a:t>：</a:t>
            </a:r>
            <a:endParaRPr lang="zh-CN" altLang="en-US" sz="1200" b="1" kern="100" dirty="0">
              <a:solidFill>
                <a:srgbClr val="F8AB06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kern="100" dirty="0">
                <a:solidFill>
                  <a:srgbClr val="F8AB06"/>
                </a:solidFill>
                <a:latin typeface="+mn-ea"/>
                <a:ea typeface="+mn-ea"/>
              </a:rPr>
              <a:t> 主要工作经历：</a:t>
            </a:r>
            <a:endParaRPr lang="zh-CN" altLang="en-US" sz="1200" b="1" kern="100" dirty="0">
              <a:solidFill>
                <a:srgbClr val="F8AB06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zh-CN" sz="1200" b="1" kern="100" dirty="0">
              <a:solidFill>
                <a:srgbClr val="F8AB06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zh-CN" sz="1200" b="1" kern="100" dirty="0">
              <a:solidFill>
                <a:srgbClr val="F8AB06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kern="100" dirty="0">
                <a:solidFill>
                  <a:srgbClr val="F8AB06"/>
                </a:solidFill>
                <a:latin typeface="+mn-ea"/>
                <a:ea typeface="+mn-ea"/>
              </a:rPr>
              <a:t> </a:t>
            </a:r>
            <a:r>
              <a:rPr lang="zh-CN" altLang="en-US" sz="1200" b="1" kern="100" dirty="0">
                <a:solidFill>
                  <a:srgbClr val="F8AB06"/>
                </a:solidFill>
                <a:latin typeface="+mn-ea"/>
                <a:ea typeface="+mn-ea"/>
              </a:rPr>
              <a:t>主要代表作品：</a:t>
            </a:r>
            <a:endParaRPr lang="en-US" altLang="zh-CN" sz="1200" b="1" kern="100" dirty="0">
              <a:solidFill>
                <a:srgbClr val="F8AB06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zh-CN" sz="1200" b="1" kern="100" dirty="0">
              <a:solidFill>
                <a:srgbClr val="F8AB06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zh-CN" sz="1200" b="1" kern="100" dirty="0">
              <a:solidFill>
                <a:srgbClr val="F8AB06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kern="100" dirty="0">
                <a:solidFill>
                  <a:srgbClr val="F8AB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b="1" kern="100" dirty="0">
                <a:solidFill>
                  <a:srgbClr val="F8AB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主要社会兼职：</a:t>
            </a:r>
            <a:endParaRPr lang="zh-CN" altLang="en-US" sz="1200" b="1" kern="100" dirty="0">
              <a:solidFill>
                <a:srgbClr val="F8AB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b="1" kern="100" dirty="0">
              <a:solidFill>
                <a:srgbClr val="F8AB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922482" y="949977"/>
            <a:ext cx="4795200" cy="0"/>
          </a:xfrm>
          <a:prstGeom prst="line">
            <a:avLst/>
          </a:prstGeom>
          <a:ln w="9525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922482" y="1227718"/>
            <a:ext cx="4795200" cy="0"/>
          </a:xfrm>
          <a:prstGeom prst="line">
            <a:avLst/>
          </a:prstGeom>
          <a:ln w="9525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922482" y="1501522"/>
            <a:ext cx="4795200" cy="0"/>
          </a:xfrm>
          <a:prstGeom prst="line">
            <a:avLst/>
          </a:prstGeom>
          <a:ln w="9525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953264" y="1773096"/>
            <a:ext cx="4795200" cy="0"/>
          </a:xfrm>
          <a:prstGeom prst="line">
            <a:avLst/>
          </a:prstGeom>
          <a:ln w="9525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922482" y="2062931"/>
            <a:ext cx="4795200" cy="0"/>
          </a:xfrm>
          <a:prstGeom prst="line">
            <a:avLst/>
          </a:prstGeom>
          <a:ln w="9525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904344" y="2323212"/>
            <a:ext cx="4795200" cy="0"/>
          </a:xfrm>
          <a:prstGeom prst="line">
            <a:avLst/>
          </a:prstGeom>
          <a:ln w="9525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3911601" y="3152841"/>
            <a:ext cx="4795200" cy="0"/>
          </a:xfrm>
          <a:prstGeom prst="line">
            <a:avLst/>
          </a:prstGeom>
          <a:ln w="9525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907064" y="2875120"/>
            <a:ext cx="4795200" cy="0"/>
          </a:xfrm>
          <a:prstGeom prst="line">
            <a:avLst/>
          </a:prstGeom>
          <a:ln w="9525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924801" y="3417952"/>
            <a:ext cx="4795200" cy="0"/>
          </a:xfrm>
          <a:prstGeom prst="line">
            <a:avLst/>
          </a:prstGeom>
          <a:ln w="9525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3924804" y="3704828"/>
            <a:ext cx="4795200" cy="0"/>
          </a:xfrm>
          <a:prstGeom prst="line">
            <a:avLst/>
          </a:prstGeom>
          <a:ln w="9525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904344" y="2586102"/>
            <a:ext cx="4795200" cy="0"/>
          </a:xfrm>
          <a:prstGeom prst="line">
            <a:avLst/>
          </a:prstGeom>
          <a:ln w="9525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923928" y="3973241"/>
            <a:ext cx="4795200" cy="0"/>
          </a:xfrm>
          <a:prstGeom prst="line">
            <a:avLst/>
          </a:prstGeom>
          <a:ln w="9525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467544" y="419413"/>
            <a:ext cx="1566333" cy="3451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rtlCol="0" anchor="ctr"/>
          <a:p>
            <a:pPr algn="ctr"/>
            <a:r>
              <a:rPr lang="zh-CN" alt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+mj-ea"/>
                <a:ea typeface="+mj-ea"/>
              </a:rPr>
              <a:t>主讲人简介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  <a:cs typeface="Arial" panose="020B0604020202020204" pitchFamily="34" charset="0"/>
              <a:sym typeface="Bebas" pitchFamily="2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57383" y="712369"/>
            <a:ext cx="1789986" cy="3030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rtlCol="0" anchor="ctr"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宋体" pitchFamily="2" charset="-122"/>
                <a:ea typeface="宋体" pitchFamily="2" charset="-122"/>
                <a:cs typeface="Arial" panose="020B0604020202020204" pitchFamily="34" charset="0"/>
                <a:sym typeface="Bebas" pitchFamily="2" charset="0"/>
              </a:rPr>
              <a:t>INFORMATION</a:t>
            </a:r>
            <a:endParaRPr lang="zh-CN" altLang="en-US" sz="1400" dirty="0">
              <a:solidFill>
                <a:schemeClr val="bg1"/>
              </a:solidFill>
              <a:latin typeface="宋体" pitchFamily="2" charset="-122"/>
              <a:ea typeface="宋体" pitchFamily="2" charset="-122"/>
              <a:cs typeface="Arial" panose="020B0604020202020204" pitchFamily="34" charset="0"/>
              <a:sym typeface="Bebas" pitchFamily="2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371167" y="759751"/>
            <a:ext cx="1756596" cy="3276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9" t="10585" r="15304" b="10585"/>
          <a:stretch>
            <a:fillRect/>
          </a:stretch>
        </p:blipFill>
        <p:spPr>
          <a:xfrm>
            <a:off x="1042595" y="1276241"/>
            <a:ext cx="1913438" cy="246013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0"/>
          <a:stretch>
            <a:fillRect/>
          </a:stretch>
        </p:blipFill>
        <p:spPr>
          <a:xfrm>
            <a:off x="-2914" y="3764104"/>
            <a:ext cx="3833632" cy="1410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1"/>
          <p:cNvSpPr txBox="1"/>
          <p:nvPr/>
        </p:nvSpPr>
        <p:spPr>
          <a:xfrm>
            <a:off x="381720" y="616286"/>
            <a:ext cx="3701414" cy="4050604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400"/>
              </a:lnSpc>
              <a:spcBef>
                <a:spcPts val="1000"/>
              </a:spcBef>
            </a:pPr>
            <a:r>
              <a:rPr lang="zh-CN" altLang="en-US" sz="16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fontAlgn="auto">
              <a:tabLst>
                <a:tab pos="0" algn="l"/>
                <a:tab pos="596265" algn="l"/>
                <a:tab pos="1195705" algn="l"/>
                <a:tab pos="1794510" algn="l"/>
                <a:tab pos="2393950" algn="l"/>
                <a:tab pos="2992755" algn="l"/>
                <a:tab pos="3592195" algn="l"/>
                <a:tab pos="4190365" algn="l"/>
                <a:tab pos="4789805" algn="l"/>
                <a:tab pos="5388610" algn="l"/>
                <a:tab pos="5988050" algn="l"/>
                <a:tab pos="6586855" algn="l"/>
                <a:tab pos="7186295" algn="l"/>
                <a:tab pos="7784465" algn="l"/>
                <a:tab pos="8383905" algn="l"/>
                <a:tab pos="8982710" algn="l"/>
                <a:tab pos="9582150" algn="l"/>
                <a:tab pos="10180320" algn="l"/>
                <a:tab pos="10779760" algn="l"/>
                <a:tab pos="11378565" algn="l"/>
                <a:tab pos="11978005" algn="l"/>
              </a:tabLst>
            </a:pPr>
            <a:endParaRPr lang="en-US" altLang="zh-CN" dirty="0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11450" y="699542"/>
            <a:ext cx="7921100" cy="3744416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  <a:latin typeface="+mn-ea"/>
              </a:rPr>
              <a:t>       </a:t>
            </a:r>
            <a:endParaRPr lang="en-US" altLang="zh-CN" b="1" dirty="0">
              <a:solidFill>
                <a:srgbClr val="FFC00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1"/>
          <p:cNvSpPr/>
          <p:nvPr/>
        </p:nvSpPr>
        <p:spPr>
          <a:xfrm>
            <a:off x="2146588" y="724097"/>
            <a:ext cx="4852610" cy="1938020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ts val="2400"/>
              </a:lnSpc>
              <a:defRPr/>
            </a:pP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ts val="2400"/>
              </a:lnSpc>
              <a:defRPr/>
            </a:pP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ts val="2400"/>
              </a:lnSpc>
              <a:defRPr/>
            </a:pP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ts val="2400"/>
              </a:lnSpc>
              <a:defRPr/>
            </a:pPr>
            <a:endParaRPr lang="zh-CN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ts val="2400"/>
              </a:lnSpc>
              <a:defRPr/>
            </a:pPr>
            <a:endParaRPr lang="zh-CN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ts val="2400"/>
              </a:lnSpc>
              <a:defRPr/>
            </a:pP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主讲人：</a:t>
            </a:r>
            <a:endParaRPr lang="zh-CN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80497" y="1390005"/>
            <a:ext cx="4780602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C000"/>
                </a:solidFill>
                <a:latin typeface="+mn-ea"/>
                <a:ea typeface="+mn-ea"/>
                <a:cs typeface="+mn-ea"/>
                <a:sym typeface="+mn-lt"/>
              </a:rPr>
              <a:t>xxxxxxxxx</a:t>
            </a:r>
            <a:r>
              <a:rPr lang="zh-CN" altLang="en-US" sz="2400" b="1" dirty="0">
                <a:solidFill>
                  <a:srgbClr val="FFC000"/>
                </a:solidFill>
                <a:latin typeface="+mn-ea"/>
                <a:ea typeface="+mn-ea"/>
                <a:cs typeface="+mn-ea"/>
                <a:sym typeface="+mn-lt"/>
              </a:rPr>
              <a:t>技术与应用</a:t>
            </a:r>
            <a:endParaRPr lang="zh-CN" altLang="en-US" sz="2400" b="1" dirty="0">
              <a:solidFill>
                <a:srgbClr val="FFC000"/>
              </a:solidFill>
              <a:latin typeface="+mn-ea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3395280" y="1434414"/>
            <a:ext cx="3841090" cy="2793520"/>
          </a:xfrm>
          <a:prstGeom prst="rect">
            <a:avLst/>
          </a:prstGeom>
        </p:spPr>
        <p:txBody>
          <a:bodyPr/>
          <a:lstStyle/>
          <a:p>
            <a:r>
              <a:rPr lang="en-US" altLang="zh-CN" sz="2000" dirty="0">
                <a:sym typeface="+mn-ea"/>
              </a:rPr>
              <a:t>1 </a:t>
            </a:r>
            <a:r>
              <a:rPr lang="zh-CN" altLang="en-US" sz="2000" dirty="0">
                <a:sym typeface="+mn-ea"/>
              </a:rPr>
              <a:t>课程简介</a:t>
            </a:r>
            <a:r>
              <a:rPr lang="en-US" altLang="zh-CN" sz="2000" dirty="0">
                <a:sym typeface="+mn-ea"/>
              </a:rPr>
              <a:t>   </a:t>
            </a:r>
            <a:br>
              <a:rPr lang="en-US" altLang="zh-CN" sz="2000" dirty="0">
                <a:sym typeface="+mn-ea"/>
              </a:rPr>
            </a:br>
            <a:r>
              <a:rPr lang="en-US" altLang="zh-CN" sz="2000" dirty="0">
                <a:sym typeface="+mn-ea"/>
              </a:rPr>
              <a:t>2 </a:t>
            </a:r>
            <a:r>
              <a:rPr lang="zh-CN" altLang="en-US" sz="2000" dirty="0">
                <a:sym typeface="+mn-ea"/>
              </a:rPr>
              <a:t>应用背景</a:t>
            </a:r>
            <a:br>
              <a:rPr lang="zh-CN" altLang="en-US" sz="2000" dirty="0">
                <a:sym typeface="隶书" panose="02010509060101010101" pitchFamily="49" charset="-122"/>
              </a:rPr>
            </a:br>
            <a:r>
              <a:rPr lang="en-US" altLang="zh-CN" sz="2000" dirty="0">
                <a:sym typeface="+mn-ea"/>
              </a:rPr>
              <a:t>3 </a:t>
            </a:r>
            <a:r>
              <a:rPr lang="zh-CN" altLang="en-US" sz="2000" dirty="0">
                <a:sym typeface="+mn-ea"/>
              </a:rPr>
              <a:t>技术实施</a:t>
            </a:r>
            <a:br>
              <a:rPr lang="zh-CN" altLang="en-US" sz="2000" dirty="0">
                <a:sym typeface="隶书" panose="02010509060101010101" pitchFamily="49" charset="-122"/>
              </a:rPr>
            </a:br>
            <a:r>
              <a:rPr lang="en-US" altLang="zh-CN" sz="2000" dirty="0">
                <a:sym typeface="+mn-ea"/>
              </a:rPr>
              <a:t>4 </a:t>
            </a:r>
            <a:r>
              <a:rPr lang="zh-CN" altLang="en-US" sz="2000" dirty="0">
                <a:sym typeface="+mn-ea"/>
              </a:rPr>
              <a:t>实施效果</a:t>
            </a:r>
            <a:br>
              <a:rPr lang="en-US" altLang="zh-CN" sz="2000" spc="133" dirty="0">
                <a:cs typeface="+mn-ea"/>
                <a:sym typeface="+mn-ea"/>
              </a:rPr>
            </a:br>
            <a:endParaRPr lang="zh-CN" alt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1"/>
          <p:cNvSpPr txBox="1"/>
          <p:nvPr/>
        </p:nvSpPr>
        <p:spPr>
          <a:xfrm>
            <a:off x="683568" y="914931"/>
            <a:ext cx="3701414" cy="3528392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400"/>
              </a:lnSpc>
              <a:spcBef>
                <a:spcPts val="1000"/>
              </a:spcBef>
            </a:pPr>
            <a:r>
              <a:rPr lang="zh-CN" altLang="en-US" sz="16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字数不少于</a:t>
            </a:r>
            <a:r>
              <a:rPr lang="en-US" altLang="zh-CN" sz="16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240</a:t>
            </a:r>
            <a:r>
              <a:rPr lang="zh-CN" altLang="en-US" sz="16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</a:t>
            </a:r>
            <a:r>
              <a:rPr lang="zh-CN" altLang="en-US" sz="16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11505" y="699770"/>
            <a:ext cx="7920990" cy="3744595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13" name="标题 12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fontAlgn="auto">
              <a:tabLst>
                <a:tab pos="0" algn="l"/>
                <a:tab pos="596265" algn="l"/>
                <a:tab pos="1195705" algn="l"/>
                <a:tab pos="1794510" algn="l"/>
                <a:tab pos="2393950" algn="l"/>
                <a:tab pos="2992755" algn="l"/>
                <a:tab pos="3592195" algn="l"/>
                <a:tab pos="4190365" algn="l"/>
                <a:tab pos="4789805" algn="l"/>
                <a:tab pos="5388610" algn="l"/>
                <a:tab pos="5988050" algn="l"/>
                <a:tab pos="6586855" algn="l"/>
                <a:tab pos="7186295" algn="l"/>
                <a:tab pos="7784465" algn="l"/>
                <a:tab pos="8383905" algn="l"/>
                <a:tab pos="8982710" algn="l"/>
                <a:tab pos="9582150" algn="l"/>
                <a:tab pos="10180320" algn="l"/>
                <a:tab pos="10779760" algn="l"/>
                <a:tab pos="11378565" algn="l"/>
                <a:tab pos="11978005" algn="l"/>
              </a:tabLst>
            </a:pPr>
            <a:r>
              <a:rPr lang="zh-CN" altLang="en-US" dirty="0">
                <a:sym typeface="+mn-ea"/>
              </a:rPr>
              <a:t>一、课题简介</a:t>
            </a:r>
            <a:br>
              <a:rPr lang="zh-CN" altLang="en-US" dirty="0"/>
            </a:br>
            <a:endParaRPr lang="en-US" altLang="zh-CN" dirty="0">
              <a:sym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zh-CN" sz="2000" dirty="0">
                <a:cs typeface="+mn-ea"/>
                <a:sym typeface="+mn-lt"/>
              </a:rPr>
              <a:t>PART </a:t>
            </a:r>
            <a:r>
              <a:rPr lang="en-US" altLang="zh-CN" sz="2000" dirty="0">
                <a:cs typeface="微软雅黑" panose="020B0503020204020204" pitchFamily="34" charset="-122"/>
              </a:rPr>
              <a:t>02</a:t>
            </a:r>
            <a:endParaRPr lang="zh-CN" altLang="en-US" sz="2000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sz="2400" dirty="0">
                <a:sym typeface="+mn-ea"/>
              </a:rPr>
              <a:t>应用背景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1"/>
          <p:cNvSpPr txBox="1"/>
          <p:nvPr/>
        </p:nvSpPr>
        <p:spPr>
          <a:xfrm>
            <a:off x="381720" y="616286"/>
            <a:ext cx="3701414" cy="4050604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400"/>
              </a:lnSpc>
              <a:spcBef>
                <a:spcPts val="1000"/>
              </a:spcBef>
            </a:pPr>
            <a:r>
              <a:rPr lang="zh-CN" altLang="en-US" sz="16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fontAlgn="auto">
              <a:tabLst>
                <a:tab pos="0" algn="l"/>
                <a:tab pos="596265" algn="l"/>
                <a:tab pos="1195705" algn="l"/>
                <a:tab pos="1794510" algn="l"/>
                <a:tab pos="2393950" algn="l"/>
                <a:tab pos="2992755" algn="l"/>
                <a:tab pos="3592195" algn="l"/>
                <a:tab pos="4190365" algn="l"/>
                <a:tab pos="4789805" algn="l"/>
                <a:tab pos="5388610" algn="l"/>
                <a:tab pos="5988050" algn="l"/>
                <a:tab pos="6586855" algn="l"/>
                <a:tab pos="7186295" algn="l"/>
                <a:tab pos="7784465" algn="l"/>
                <a:tab pos="8383905" algn="l"/>
                <a:tab pos="8982710" algn="l"/>
                <a:tab pos="9582150" algn="l"/>
                <a:tab pos="10180320" algn="l"/>
                <a:tab pos="10779760" algn="l"/>
                <a:tab pos="11378565" algn="l"/>
                <a:tab pos="11978005" algn="l"/>
              </a:tabLst>
            </a:pPr>
            <a:endParaRPr lang="en-US" altLang="zh-CN" dirty="0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11450" y="699542"/>
            <a:ext cx="7921100" cy="3744416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  <a:latin typeface="+mn-ea"/>
              </a:rPr>
              <a:t>       </a:t>
            </a:r>
            <a:endParaRPr lang="en-US" altLang="zh-CN" b="1" dirty="0">
              <a:solidFill>
                <a:srgbClr val="FFC00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zh-CN" sz="2000" dirty="0">
                <a:cs typeface="+mn-ea"/>
                <a:sym typeface="+mn-lt"/>
              </a:rPr>
              <a:t>PART </a:t>
            </a:r>
            <a:r>
              <a:rPr lang="en-US" altLang="zh-CN" sz="2000" dirty="0">
                <a:cs typeface="微软雅黑" panose="020B0503020204020204" pitchFamily="34" charset="-122"/>
              </a:rPr>
              <a:t>03</a:t>
            </a:r>
            <a:endParaRPr lang="zh-CN" altLang="en-US" sz="2000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sz="2400" dirty="0">
                <a:sym typeface="+mn-ea"/>
              </a:rPr>
              <a:t>技术实施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fontAlgn="auto">
              <a:tabLst>
                <a:tab pos="0" algn="l"/>
                <a:tab pos="596265" algn="l"/>
                <a:tab pos="1195705" algn="l"/>
                <a:tab pos="1794510" algn="l"/>
                <a:tab pos="2393950" algn="l"/>
                <a:tab pos="2992755" algn="l"/>
                <a:tab pos="3592195" algn="l"/>
                <a:tab pos="4190365" algn="l"/>
                <a:tab pos="4789805" algn="l"/>
                <a:tab pos="5388610" algn="l"/>
                <a:tab pos="5988050" algn="l"/>
                <a:tab pos="6586855" algn="l"/>
                <a:tab pos="7186295" algn="l"/>
                <a:tab pos="7784465" algn="l"/>
                <a:tab pos="8383905" algn="l"/>
                <a:tab pos="8982710" algn="l"/>
                <a:tab pos="9582150" algn="l"/>
                <a:tab pos="10180320" algn="l"/>
                <a:tab pos="10779760" algn="l"/>
                <a:tab pos="11378565" algn="l"/>
                <a:tab pos="11978005" algn="l"/>
              </a:tabLst>
            </a:pPr>
            <a:endParaRPr lang="en-US" altLang="zh-CN" dirty="0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11450" y="699542"/>
            <a:ext cx="7921100" cy="3744416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  <a:latin typeface="+mn-ea"/>
              </a:rPr>
              <a:t>       </a:t>
            </a:r>
            <a:endParaRPr lang="en-US" altLang="zh-CN" b="1" dirty="0">
              <a:solidFill>
                <a:srgbClr val="FFC00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zh-CN" sz="2000" dirty="0">
                <a:cs typeface="+mn-ea"/>
                <a:sym typeface="+mn-lt"/>
              </a:rPr>
              <a:t>PART </a:t>
            </a:r>
            <a:r>
              <a:rPr lang="en-US" altLang="zh-CN" sz="2000" dirty="0">
                <a:cs typeface="微软雅黑" panose="020B0503020204020204" pitchFamily="34" charset="-122"/>
              </a:rPr>
              <a:t>04</a:t>
            </a:r>
            <a:endParaRPr lang="zh-CN" altLang="en-US" sz="2000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sz="2400" dirty="0">
                <a:sym typeface="+mn-ea"/>
              </a:rPr>
              <a:t>实施效果</a:t>
            </a:r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MH" val="20170116093825"/>
  <p:tag name="MH_LIBRARY" val="CONTENTS"/>
  <p:tag name="MH_TYPE" val="OTHERS"/>
  <p:tag name="ID" val="547111"/>
</p:tagLst>
</file>

<file path=ppt/tags/tag2.xml><?xml version="1.0" encoding="utf-8"?>
<p:tagLst xmlns:p="http://schemas.openxmlformats.org/presentationml/2006/main">
  <p:tag name="MH" val="20170116093825"/>
  <p:tag name="MH_LIBRARY" val="CONTENTS"/>
  <p:tag name="MH_TYPE" val="OTHERS"/>
  <p:tag name="ID" val="547111"/>
</p:tagLst>
</file>

<file path=ppt/theme/theme1.xml><?xml version="1.0" encoding="utf-8"?>
<a:theme xmlns:a="http://schemas.openxmlformats.org/drawingml/2006/main" name="Office 主题">
  <a:themeElements>
    <a:clrScheme name="都市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 主题">
      <a:majorFont>
        <a:latin typeface="Calibri"/>
        <a:ea typeface="宋体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itchFamily="2" charset="-122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1F497D"/>
      </a:dk1>
      <a:lt1>
        <a:srgbClr val="FFFFFF"/>
      </a:lt1>
      <a:dk2>
        <a:srgbClr val="000000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ADADA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</Words>
  <Application>WPS 文字</Application>
  <PresentationFormat>全屏显示(16:9)</PresentationFormat>
  <Paragraphs>55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8" baseType="lpstr">
      <vt:lpstr>Arial</vt:lpstr>
      <vt:lpstr>宋体</vt:lpstr>
      <vt:lpstr>Wingdings</vt:lpstr>
      <vt:lpstr>宋体-简</vt:lpstr>
      <vt:lpstr>Calibri</vt:lpstr>
      <vt:lpstr>Helvetica Neue</vt:lpstr>
      <vt:lpstr>微软雅黑</vt:lpstr>
      <vt:lpstr>汉仪旗黑</vt:lpstr>
      <vt:lpstr>Arial</vt:lpstr>
      <vt:lpstr>Bebas</vt:lpstr>
      <vt:lpstr>苹方-简</vt:lpstr>
      <vt:lpstr>隶书</vt:lpstr>
      <vt:lpstr>报隶-简</vt:lpstr>
      <vt:lpstr>宋体</vt:lpstr>
      <vt:lpstr>Arial Unicode MS</vt:lpstr>
      <vt:lpstr>微软雅黑</vt:lpstr>
      <vt:lpstr>Office 主题</vt:lpstr>
      <vt:lpstr>PowerPoint 演示文稿</vt:lpstr>
      <vt:lpstr>PowerPoint 演示文稿</vt:lpstr>
      <vt:lpstr>1 课程简介    2 应用背景 3 技术实施 4 实施效果 </vt:lpstr>
      <vt:lpstr>一、课题简介 </vt:lpstr>
      <vt:lpstr>PART 02</vt:lpstr>
      <vt:lpstr>PowerPoint 演示文稿</vt:lpstr>
      <vt:lpstr>PART 03</vt:lpstr>
      <vt:lpstr>PowerPoint 演示文稿</vt:lpstr>
      <vt:lpstr>PART 04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tory</dc:creator>
  <cp:lastModifiedBy>AmyZhai</cp:lastModifiedBy>
  <cp:revision>678</cp:revision>
  <dcterms:created xsi:type="dcterms:W3CDTF">2023-06-12T08:57:12Z</dcterms:created>
  <dcterms:modified xsi:type="dcterms:W3CDTF">2023-06-12T08:57:12Z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2052-5.2.0.7913</vt:lpwstr>
  </property>
  <property fmtid="{D5CDD505-2E9C-101B-9397-08002B2CF9AE}" pid="3" name="ICV">
    <vt:lpwstr>92F252020D3448F89C3EC79A78FE9DAD</vt:lpwstr>
  </property>
</Properties>
</file>